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A1 · Einheit 12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12 — Reisen und unterwegs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12 — Reisen und unterwegs</dc:title>
  <dc:subject>DaF Einheit 12 (A1)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