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12 — Freundschaft und Familiengeschichte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12 — Freundschaft und Familiengeschichte</dc:title>
  <dc:subject>DaF Einheit 12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