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A2 · Einheit 11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11 — Umwelt im Alltag: Müll trennen, sparen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11 — Umwelt im Alltag: Müll trennen, sparen</dc:title>
  <dc:subject>DaF Einheit 11 (A2)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