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A7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400">
                <a:solidFill>
                  <a:srgbClr val="FFFFFF"/>
                </a:solidFill>
              </a:rPr>
              <a:t>DaF · GER B1 · Einheit 11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828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/>
              <a:t>Einheit 11 — Persönliche Beziehungen und Konflikte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029200"/>
            <a:ext cx="10972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solidFill>
                  <a:srgbClr val="666666"/>
                </a:solidFill>
              </a:rPr>
              <a:t>Foliensatz — Platzhalter. Echter Foliensatz folgt iterativ.</a:t>
            </a:r>
          </a:p>
          <a:p>
            <a:r>
              <a:rPr sz="1800">
                <a:solidFill>
                  <a:srgbClr val="666666"/>
                </a:solidFill>
              </a:rPr>
              <a:t>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Einheit 11 — Persönliche Beziehungen und Konflikte</dc:title>
  <dc:subject>DaF Einheit 11 (B1)</dc:subject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