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11 — Ökonomie für Laien: Inflation und Geldwert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11 — Ökonomie für Laien: Inflation und Geldwert</dc:title>
  <dc:subject>DaF Einheit 11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