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11 — Literarische Moderne: Kafka, Mann, Musil — und warum sie heute lesen?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11 — Literarische Moderne: Kafka, Mann, Musil — und warum sie heute lesen?</dc:title>
  <dc:subject>DaF Einheit 11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