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C1 · Einheit 10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10 — Stilistik und Rhetorik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10 — Stilistik und Rhetorik</dc:title>
  <dc:subject>DaF Einheit 10 (C1)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