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10 — Politik und Teilhabe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10 — Politik und Teilhabe</dc:title>
  <dc:subject>DaF Einheit 10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