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A1 · Einheit 10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10 — Mein Beruf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10 — Mein Beruf</dc:title>
  <dc:subject>DaF Einheit 10 (A1)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