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914400"/>
          </a:xfrm>
          <a:prstGeom prst="rect">
            <a:avLst/>
          </a:prstGeom>
          <a:solidFill>
            <a:srgbClr val="1A73E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sz="2400">
                <a:solidFill>
                  <a:srgbClr val="FFFFFF"/>
                </a:solidFill>
              </a:rPr>
              <a:t>DaF · GER A2 · Einheit 10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1828800"/>
            <a:ext cx="1097280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4400"/>
              <a:t>Einheit 10 — Medien im Alltag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5029200"/>
            <a:ext cx="109728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800">
                <a:solidFill>
                  <a:srgbClr val="666666"/>
                </a:solidFill>
              </a:rPr>
              <a:t>Foliensatz — Platzhalter. Echter Foliensatz folgt iterativ.</a:t>
            </a:r>
          </a:p>
          <a:p>
            <a:r>
              <a:rPr sz="1800">
                <a:solidFill>
                  <a:srgbClr val="666666"/>
                </a:solidFill>
              </a:rPr>
              <a:t>S. Le Boulanger · CC-BY-SA 4.0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Einheit 10 — Medien im Alltag</dc:title>
  <dc:subject>DaF Einheit 10 (A2)</dc:subject>
  <dc:creator>S. Le Boulanger</dc:creator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