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B2 · Einheit 10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10 — Ethik digitaler Technologien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10 — Ethik digitaler Technologien</dc:title>
  <dc:subject>DaF Einheit 10 (B2)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