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9 — Körper und Gesundheit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9 — Körper und Gesundheit</dc:title>
  <dc:subject>DaF Einheit 09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