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8 — Wetter und Jahreszeiten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8 — Wetter und Jahreszeiten</dc:title>
  <dc:subject>DaF Einheit 08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