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8 — Umweltpolitik: CO₂-Preis und Verteilungsfragen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8 — Umweltpolitik: CO₂-Preis und Verteilungsfragen</dc:title>
  <dc:subject>DaF Einheit 08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