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A73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2400">
                <a:solidFill>
                  <a:srgbClr val="FFFFFF"/>
                </a:solidFill>
              </a:rPr>
              <a:t>DaF · GER B1 · Einheit 08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828800"/>
            <a:ext cx="109728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4400"/>
              <a:t>Einheit 8 — Stadt und Land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029200"/>
            <a:ext cx="10972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800">
                <a:solidFill>
                  <a:srgbClr val="666666"/>
                </a:solidFill>
              </a:rPr>
              <a:t>Foliensatz — Platzhalter. Echter Foliensatz folgt iterativ.</a:t>
            </a:r>
          </a:p>
          <a:p>
            <a:r>
              <a:rPr sz="1800">
                <a:solidFill>
                  <a:srgbClr val="666666"/>
                </a:solidFill>
              </a:rPr>
              <a:t>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Einheit 8 — Stadt und Land</dc:title>
  <dc:subject>DaF Einheit 08 (B1)</dc:subject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