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C1 · Einheit 08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8 — Philosophie für informierte Laien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8 — Philosophie für informierte Laien</dc:title>
  <dc:subject>DaF Einheit 08 (C1)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