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7 — Uhrzeit und Wochenplan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7 — Uhrzeit und Wochenplan</dc:title>
  <dc:subject>DaF Einheit 07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