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7 — Historiografie: Wem gehört das Narrativ?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7 — Historiografie: Wem gehört das Narrativ?</dc:title>
  <dc:subject>DaF Einheit 07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