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A2 · Einheit 07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7 — Feste und Traditionen im DACH-Raum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7 — Feste und Traditionen im DACH-Raum</dc:title>
  <dc:subject>DaF Einheit 07 (A2)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