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6 — Umwelt und Mobilität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6 — Umwelt und Mobilität</dc:title>
  <dc:subject>DaF Einheit 06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