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A1 · Einheit 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6 — Einkaufen und Preise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6 — Einkaufen und Preise</dc:title>
  <dc:subject>DaF Einheit 06 (A1)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