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A2 · Einheit 05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5 — Reiseplanung mit Budget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5 — Reiseplanung mit Budget</dc:title>
  <dc:subject>DaF Einheit 05 (A2)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