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5 — Kunst und Kultur: Ausstellung besprechen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5 — Kunst und Kultur: Ausstellung besprechen</dc:title>
  <dc:subject>DaF Einheit 05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