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C1 · Einheit 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5 — Identität und Sprache: Mehrsprachigkeit als Ressource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5 — Identität und Sprache: Mehrsprachigkeit als Ressource</dc:title>
  <dc:subject>DaF Einheit 05 (C1)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