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B1 · Einheit 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5 — Digitale Kommunikation: Chat, E-Mail, Forum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5 — Digitale Kommunikation: Chat, E-Mail, Forum</dc:title>
  <dc:subject>DaF Einheit 05 (B1)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