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4 — Im Amt: Formulare und Termine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4 — Im Amt: Formulare und Termine</dc:title>
  <dc:subject>DaF Einheit 04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