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4 — Gesundheitssystem im DACH-Raum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4 — Gesundheitssystem im DACH-Raum</dc:title>
  <dc:subject>DaF Einheit 04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