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4 — Ästhetik und Urteil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4 — Ästhetik und Urteil</dc:title>
  <dc:subject>DaF Einheit 04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