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3 — Woher kommst du?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3 — Woher kommst du?</dc:title>
  <dc:subject>DaF Einheit 03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