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3 — Weiterbildung und Studium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3 — Weiterbildung und Studium</dc:title>
  <dc:subject>DaF Einheit 03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