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A2 · Einheit 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3 — Beim Arzt und in der Apotheke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3 — Beim Arzt und in der Apotheke</dc:title>
  <dc:subject>DaF Einheit 03 (A2)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