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C1 · Einheit 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2 — Politische Diskursanalyse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2 — Politische Diskursanalyse</dc:title>
  <dc:subject>DaF Einheit 02 (C1)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