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2 — Meine Familie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2 — Meine Familie</dc:title>
  <dc:subject>DaF Einheit 02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