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B1 · Einheit 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2 — Der Bewerbungsweg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2 — Der Bewerbungsweg</dc:title>
  <dc:subject>DaF Einheit 02 (B1)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