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B1 · Einheit 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 — Neuanfang in Basel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 — Neuanfang in Basel</dc:title>
  <dc:subject>DaF Einheit 01 (B1)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