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 — Medienlandschaft heute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 — Medienlandschaft heute</dc:title>
  <dc:subject>DaF Einheit 01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