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 — Literarisches Argumentieren: Was kann ein Text beweisen?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 — Literarisches Argumentieren: Was kann ein Text beweisen?</dc:title>
  <dc:subject>DaF Einheit 01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