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A1 · Einheit 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1 — Begrüßung und Name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1 — Begrüßung und Name</dc:title>
  <dc:subject>DaF Einheit 01 (A1)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